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4"/>
    <p:restoredTop sz="94634"/>
  </p:normalViewPr>
  <p:slideViewPr>
    <p:cSldViewPr snapToGrid="0">
      <p:cViewPr varScale="1">
        <p:scale>
          <a:sx n="126" d="100"/>
          <a:sy n="126" d="100"/>
        </p:scale>
        <p:origin x="7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65BEF751-EF55-A745-EA5B-13C4CCB7BB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7711"/>
          <a:stretch>
            <a:fillRect/>
          </a:stretch>
        </p:blipFill>
        <p:spPr>
          <a:xfrm>
            <a:off x="-85651" y="-114300"/>
            <a:ext cx="12391951" cy="6961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89FC98-F8EA-4C06-5A2C-F7F94DB29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8E5EF7-048F-F2FD-EC7C-63695997EC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09A18-B173-35B7-D22B-246C19FA5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BD3D0-B93C-6805-C51E-ACAA7D8D1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B4F14A-4A99-99CD-70B2-1BA268C1C1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3900" y="5221865"/>
            <a:ext cx="3035300" cy="157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25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50985-5066-1E83-5F90-C2C5B8CE5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14C449-CC45-B82F-0857-FF5DAD464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CDEF4-0628-683A-EC41-24BC16B688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511D9-FD8F-2F3B-5BC4-C27DD00DB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D6314-7AB3-E87C-98C7-EC2AF2DA9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74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59F6FC-6048-9CBC-1B63-3F35BB2486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E18816-0062-0FC2-E7EB-85F9E1D5C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9EBAB-3B38-058A-241C-6F85E77A6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03E6E-8035-4B8B-D979-FBCEE93E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212EE-6F0F-6EAD-3DFA-B496066F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965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7725EF4-9A63-C688-4E3B-4CCAD7C2F0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7167"/>
          <a:stretch>
            <a:fillRect/>
          </a:stretch>
        </p:blipFill>
        <p:spPr>
          <a:xfrm>
            <a:off x="-63500" y="-157163"/>
            <a:ext cx="12367570" cy="699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563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7C9D5-DA81-480C-0FF4-B783AB632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1B651-396F-0B82-E4AC-1EF3281E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06140-FF60-A183-9EEC-9A08FEE6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DA391-B82C-5352-81C5-006C56F5D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04452-8DCD-E283-D877-5BBAC7A2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53BEC1D-D687-8611-9DE0-8E34699963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454" t="16161" r="4306" b="9997"/>
          <a:stretch>
            <a:fillRect/>
          </a:stretch>
        </p:blipFill>
        <p:spPr>
          <a:xfrm>
            <a:off x="451011" y="5729468"/>
            <a:ext cx="3009822" cy="84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402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F875D-B65F-0EF5-E47A-30CE4E419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35776-D38A-0398-EB1A-647F5114DB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FA5F7-3609-333F-E697-EE48D2C18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C2CFDF-AE4E-5ACE-6EF0-31F997B386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A88E86-A8B5-1E41-5529-D615E8528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9DA397-F085-B16D-C009-513322627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20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19BA0-1512-25B0-47ED-150A86113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3C863-E7EA-D45D-DC81-C96FE92A9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DB3DB-F55D-59E5-C725-D72620350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9B74FC-50D2-984D-8EEA-BADC6694D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8ED58F-5EB5-DCE5-01F9-8D140CFDC9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F2ECDD-55F1-402A-CAA2-CEB0E2C7AD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B1D213-E819-71CC-F692-FE573E260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2B5699-C80B-14DC-6ACA-8FF66D5D9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0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362B5-9C83-D1F4-93F0-7C79F2633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D503C2-B085-AF55-934B-CCBEBED991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21B6DF-E928-512E-810B-BA1EB1A90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CB77D3-5EBE-50BF-8321-37393D4C3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101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524D81-19DB-E437-0BC3-FB14AFF0E7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D51FD7-76F9-CE80-F021-FE039501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A6183-A914-B697-F01F-A420647FC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29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65E50-EE9D-0466-AB52-BB77705FE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1624B-DF40-A2CF-547F-39D424343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A2927-1C5E-FC5F-1BF7-C06967264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4B0097-B694-FD0F-6231-0541EF63A1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DFA2B-71FC-1FBC-23C2-BD25E8B09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627F6D-5B46-90C4-453E-57561836D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39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22FAE-CEA8-3AC3-6DF8-D0492062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A428CA-EFF0-BCC1-1D10-AD1696A55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5060E9-C6AA-EBFF-B848-A11219AC5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47A02-AC97-0C16-1F40-E3205E93B9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F0B225-E2AE-8C59-3D4A-8E825E350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804685-BD68-B1B2-0D96-A90708FA2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90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F949CA-F8EF-458B-8588-D2E88AB8F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5175AC-5979-4D73-A0C4-65273CF95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959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3414BF-A4F0-EE6E-E5A8-F0C3CAE1C6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1286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TITLE 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960F46-1C0E-FB89-DD4F-8F62877530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90" t="25066" b="25784"/>
          <a:stretch>
            <a:fillRect/>
          </a:stretch>
        </p:blipFill>
        <p:spPr>
          <a:xfrm>
            <a:off x="2318242" y="690713"/>
            <a:ext cx="7555516" cy="197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8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F0315-902F-3D10-CB77-AC2C947667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EB836-A668-4C82-AA61-2139EFEB1D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34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2</Words>
  <Application>Microsoft Macintosh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TITLE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Santillan, Mariano A</dc:creator>
  <cp:lastModifiedBy>Santillan, Mariano A</cp:lastModifiedBy>
  <cp:revision>9</cp:revision>
  <dcterms:created xsi:type="dcterms:W3CDTF">2026-02-18T00:38:05Z</dcterms:created>
  <dcterms:modified xsi:type="dcterms:W3CDTF">2026-02-28T12:16:46Z</dcterms:modified>
</cp:coreProperties>
</file>