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9FC98-F8EA-4C06-5A2C-F7F94DB293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8E5EF7-048F-F2FD-EC7C-63695997EC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F09A18-B173-35B7-D22B-246C19FA5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2035" y="44328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2BD3D0-B93C-6805-C51E-ACAA7D8D1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564EA4-4534-ED49-A3F4-D184E8CA6B4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4129575-F561-05FB-DA39-49103D7A3129}"/>
              </a:ext>
            </a:extLst>
          </p:cNvPr>
          <p:cNvPicPr/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0685" y="5451065"/>
            <a:ext cx="2857500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425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50985-5066-1E83-5F90-C2C5B8CE5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14C449-CC45-B82F-0857-FF5DAD464F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CDEF4-0628-683A-EC41-24BC16B688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E04245-95CD-7443-9490-9903F5BE3A4C}" type="datetimeFigureOut">
              <a:rPr lang="en-US" smtClean="0"/>
              <a:t>2/28/26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C511D9-FD8F-2F3B-5BC4-C27DD00DB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2035" y="44328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D6314-7AB3-E87C-98C7-EC2AF2DA9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564EA4-4534-ED49-A3F4-D184E8CA6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747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59F6FC-6048-9CBC-1B63-3F35BB2486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E18816-0062-0FC2-E7EB-85F9E1D5CA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9EBAB-3B38-058A-241C-6F85E77A6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E04245-95CD-7443-9490-9903F5BE3A4C}" type="datetimeFigureOut">
              <a:rPr lang="en-US" smtClean="0"/>
              <a:t>2/28/26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03E6E-8035-4B8B-D979-FBCEE93E4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2035" y="44328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1212EE-6F0F-6EAD-3DFA-B496066F0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564EA4-4534-ED49-A3F4-D184E8CA6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965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6563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7C9D5-DA81-480C-0FF4-B783AB632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51B651-396F-0B82-E4AC-1EF3281E3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B06140-FF60-A183-9EEC-9A08FEE69D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E04245-95CD-7443-9490-9903F5BE3A4C}" type="datetimeFigureOut">
              <a:rPr lang="en-US" smtClean="0"/>
              <a:t>2/28/26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8DA391-B82C-5352-81C5-006C56F5D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2035" y="44328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04452-8DCD-E283-D877-5BBAC7A2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564EA4-4534-ED49-A3F4-D184E8CA6B4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53BEC1D-D687-8611-9DE0-8E34699963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454" t="16161" r="4306" b="9997"/>
          <a:stretch>
            <a:fillRect/>
          </a:stretch>
        </p:blipFill>
        <p:spPr>
          <a:xfrm>
            <a:off x="451011" y="5729468"/>
            <a:ext cx="3009822" cy="84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402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F875D-B65F-0EF5-E47A-30CE4E419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735776-D38A-0398-EB1A-647F5114DB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FA5F7-3609-333F-E697-EE48D2C181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C2CFDF-AE4E-5ACE-6EF0-31F997B386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E04245-95CD-7443-9490-9903F5BE3A4C}" type="datetimeFigureOut">
              <a:rPr lang="en-US" smtClean="0"/>
              <a:t>2/28/26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A88E86-A8B5-1E41-5529-D615E8528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2035" y="44328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9DA397-F085-B16D-C009-513322627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564EA4-4534-ED49-A3F4-D184E8CA6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120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19BA0-1512-25B0-47ED-150A86113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93C863-E7EA-D45D-DC81-C96FE92A9D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8DB3DB-F55D-59E5-C725-D72620350D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9B74FC-50D2-984D-8EEA-BADC6694D7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8ED58F-5EB5-DCE5-01F9-8D140CFDC9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F2ECDD-55F1-402A-CAA2-CEB0E2C7AD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E04245-95CD-7443-9490-9903F5BE3A4C}" type="datetimeFigureOut">
              <a:rPr lang="en-US" smtClean="0"/>
              <a:t>2/28/26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B1D213-E819-71CC-F692-FE573E260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2035" y="44328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2B5699-C80B-14DC-6ACA-8FF66D5D9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564EA4-4534-ED49-A3F4-D184E8CA6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906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362B5-9C83-D1F4-93F0-7C79F2633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D503C2-B085-AF55-934B-CCBEBED991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E04245-95CD-7443-9490-9903F5BE3A4C}" type="datetimeFigureOut">
              <a:rPr lang="en-US" smtClean="0"/>
              <a:t>2/28/26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21B6DF-E928-512E-810B-BA1EB1A90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2035" y="44328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CB77D3-5EBE-50BF-8321-37393D4C3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564EA4-4534-ED49-A3F4-D184E8CA6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101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524D81-19DB-E437-0BC3-FB14AFF0E7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E04245-95CD-7443-9490-9903F5BE3A4C}" type="datetimeFigureOut">
              <a:rPr lang="en-US" smtClean="0"/>
              <a:t>2/28/26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D51FD7-76F9-CE80-F021-FE0395011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2035" y="44328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5A6183-A914-B697-F01F-A420647FC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564EA4-4534-ED49-A3F4-D184E8CA6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329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65E50-EE9D-0466-AB52-BB77705FE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1624B-DF40-A2CF-547F-39D424343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9A2927-1C5E-FC5F-1BF7-C069672647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4B0097-B694-FD0F-6231-0541EF63A1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E04245-95CD-7443-9490-9903F5BE3A4C}" type="datetimeFigureOut">
              <a:rPr lang="en-US" smtClean="0"/>
              <a:t>2/28/26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3DFA2B-71FC-1FBC-23C2-BD25E8B09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2035" y="44328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627F6D-5B46-90C4-453E-57561836D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564EA4-4534-ED49-A3F4-D184E8CA6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439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22FAE-CEA8-3AC3-6DF8-D04920620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A428CA-EFF0-BCC1-1D10-AD1696A557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5060E9-C6AA-EBFF-B848-A11219AC5F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647A02-AC97-0C16-1F40-E3205E93B9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E04245-95CD-7443-9490-9903F5BE3A4C}" type="datetimeFigureOut">
              <a:rPr lang="en-US" smtClean="0"/>
              <a:t>2/28/26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F0B225-E2AE-8C59-3D4A-8E825E350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2035" y="44328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804685-BD68-B1B2-0D96-A90708FA2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564EA4-4534-ED49-A3F4-D184E8CA6B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390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4EE190D1-0696-18FD-F4D4-F1C0DCC088C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1475" t="-1" r="4724" b="45374"/>
          <a:stretch>
            <a:fillRect/>
          </a:stretch>
        </p:blipFill>
        <p:spPr>
          <a:xfrm>
            <a:off x="-44789" y="4351833"/>
            <a:ext cx="12271514" cy="2558252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F949CA-F8EF-458B-8588-D2E88AB8F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5175AC-5979-4D73-A0C4-65273CF95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49596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E53CF6B0-FB50-DEF3-6C78-D8315A0705CD}"/>
              </a:ext>
            </a:extLst>
          </p:cNvPr>
          <p:cNvSpPr txBox="1">
            <a:spLocks/>
          </p:cNvSpPr>
          <p:nvPr/>
        </p:nvSpPr>
        <p:spPr>
          <a:xfrm>
            <a:off x="838200" y="31286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/>
              <a:t>TITLE TITLE</a:t>
            </a:r>
            <a:endParaRPr lang="en-US" sz="4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FB09CA-490C-DA3D-AA69-20E215C9E6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90" t="25066" b="25784"/>
          <a:stretch>
            <a:fillRect/>
          </a:stretch>
        </p:blipFill>
        <p:spPr>
          <a:xfrm>
            <a:off x="2318242" y="690713"/>
            <a:ext cx="7555516" cy="197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88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2ED8A2-C45E-71E1-14C3-A86F3E035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38407"/>
            <a:ext cx="10515600" cy="2852737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408B46-0036-C0F6-F966-85949E3AD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18132"/>
            <a:ext cx="10515600" cy="150018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4346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2</Words>
  <Application>Microsoft Macintosh PowerPoint</Application>
  <PresentationFormat>Widescreen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Santillan, Mariano A</dc:creator>
  <cp:lastModifiedBy>Santillan, Mariano A</cp:lastModifiedBy>
  <cp:revision>6</cp:revision>
  <dcterms:created xsi:type="dcterms:W3CDTF">2026-02-18T00:38:05Z</dcterms:created>
  <dcterms:modified xsi:type="dcterms:W3CDTF">2026-02-28T12:16:38Z</dcterms:modified>
</cp:coreProperties>
</file>